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png" ContentType="image/png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 showGuides="1">
      <p:cViewPr varScale="1">
        <p:scale>
          <a:sx n="64" d="100"/>
          <a:sy n="64" d="100"/>
        </p:scale>
        <p:origin x="-11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F755D369-151D-3946-AD43-F2A838CB883C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4DA2F76-E383-C548-9473-76964AF9F0C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D369-151D-3946-AD43-F2A838CB883C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2F76-E383-C548-9473-76964AF9F0C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D369-151D-3946-AD43-F2A838CB883C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2F76-E383-C548-9473-76964AF9F0C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D369-151D-3946-AD43-F2A838CB883C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2F76-E383-C548-9473-76964AF9F0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D369-151D-3946-AD43-F2A838CB883C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2F76-E383-C548-9473-76964AF9F0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D369-151D-3946-AD43-F2A838CB883C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2F76-E383-C548-9473-76964AF9F0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D369-151D-3946-AD43-F2A838CB883C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2F76-E383-C548-9473-76964AF9F0C3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D369-151D-3946-AD43-F2A838CB883C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2F76-E383-C548-9473-76964AF9F0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D369-151D-3946-AD43-F2A838CB883C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2F76-E383-C548-9473-76964AF9F0C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D369-151D-3946-AD43-F2A838CB883C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2F76-E383-C548-9473-76964AF9F0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D369-151D-3946-AD43-F2A838CB883C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2F76-E383-C548-9473-76964AF9F0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D369-151D-3946-AD43-F2A838CB883C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2F76-E383-C548-9473-76964AF9F0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D369-151D-3946-AD43-F2A838CB883C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2F76-E383-C548-9473-76964AF9F0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F755D369-151D-3946-AD43-F2A838CB883C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4DA2F76-E383-C548-9473-76964AF9F0C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D369-151D-3946-AD43-F2A838CB883C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2F76-E383-C548-9473-76964AF9F0C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D369-151D-3946-AD43-F2A838CB883C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2F76-E383-C548-9473-76964AF9F0C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D369-151D-3946-AD43-F2A838CB883C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2F76-E383-C548-9473-76964AF9F0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D369-151D-3946-AD43-F2A838CB883C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2F76-E383-C548-9473-76964AF9F0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D369-151D-3946-AD43-F2A838CB883C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2F76-E383-C548-9473-76964AF9F0C3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D369-151D-3946-AD43-F2A838CB883C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A2F76-E383-C548-9473-76964AF9F0C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8.png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F755D369-151D-3946-AD43-F2A838CB883C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24DA2F76-E383-C548-9473-76964AF9F0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Midterm Review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Social Studies 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was the top general in the Confederate Army.</a:t>
            </a:r>
          </a:p>
          <a:p>
            <a:endParaRPr lang="en-US" dirty="0" smtClean="0"/>
          </a:p>
          <a:p>
            <a:r>
              <a:rPr lang="en-US" dirty="0" smtClean="0"/>
              <a:t>I was the Union general that orchestrated the surrender at Vicksburg and oversaw the final </a:t>
            </a:r>
            <a:r>
              <a:rPr lang="en-US" dirty="0" smtClean="0"/>
              <a:t>s</a:t>
            </a:r>
            <a:r>
              <a:rPr lang="en-US" dirty="0" smtClean="0"/>
              <a:t>urrender.</a:t>
            </a:r>
          </a:p>
          <a:p>
            <a:endParaRPr lang="en-US" dirty="0" smtClean="0"/>
          </a:p>
          <a:p>
            <a:r>
              <a:rPr lang="en-US" dirty="0" smtClean="0"/>
              <a:t>I was the Union general that waged ‘total warfare’ across the South, bringing their war effort to its knees.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the state and result: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Vicksburg</a:t>
            </a:r>
          </a:p>
          <a:p>
            <a:r>
              <a:rPr lang="en-US" dirty="0" smtClean="0"/>
              <a:t>Antietam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Bull Run</a:t>
            </a:r>
          </a:p>
          <a:p>
            <a:r>
              <a:rPr lang="en-US" dirty="0" smtClean="0"/>
              <a:t>Gettysburg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Answers, please: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advantages did the Confederates have?</a:t>
            </a:r>
          </a:p>
          <a:p>
            <a:endParaRPr lang="en-US" dirty="0" smtClean="0"/>
          </a:p>
          <a:p>
            <a:r>
              <a:rPr lang="en-US" dirty="0" smtClean="0"/>
              <a:t>What was the Union strategy for victory?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your plan: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were the features of the Lincoln/Johnson plans?</a:t>
            </a:r>
          </a:p>
          <a:p>
            <a:endParaRPr lang="en-US" dirty="0" smtClean="0"/>
          </a:p>
          <a:p>
            <a:r>
              <a:rPr lang="en-US" dirty="0" smtClean="0"/>
              <a:t>What were the features of the Radical Republican plan?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Amendment-mania: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13</a:t>
            </a:r>
            <a:r>
              <a:rPr lang="en-US" baseline="30000" dirty="0" smtClean="0"/>
              <a:t>th</a:t>
            </a:r>
            <a:r>
              <a:rPr lang="en-US" dirty="0" smtClean="0"/>
              <a:t> said . . .</a:t>
            </a:r>
          </a:p>
          <a:p>
            <a:endParaRPr lang="en-US" dirty="0" smtClean="0"/>
          </a:p>
          <a:p>
            <a:r>
              <a:rPr lang="en-US" dirty="0" smtClean="0"/>
              <a:t>The 14</a:t>
            </a:r>
            <a:r>
              <a:rPr lang="en-US" baseline="30000" dirty="0" smtClean="0"/>
              <a:t>th</a:t>
            </a:r>
            <a:r>
              <a:rPr lang="en-US" dirty="0" smtClean="0"/>
              <a:t> said . . .</a:t>
            </a:r>
          </a:p>
          <a:p>
            <a:endParaRPr lang="en-US" dirty="0" smtClean="0"/>
          </a:p>
          <a:p>
            <a:r>
              <a:rPr lang="en-US" dirty="0" smtClean="0"/>
              <a:t>The 15</a:t>
            </a:r>
            <a:r>
              <a:rPr lang="en-US" baseline="30000" dirty="0" smtClean="0"/>
              <a:t>th</a:t>
            </a:r>
            <a:r>
              <a:rPr lang="en-US" dirty="0" smtClean="0"/>
              <a:t> said . . 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G</a:t>
            </a:r>
            <a:r>
              <a:rPr lang="en-US" sz="2500" dirty="0" smtClean="0"/>
              <a:t>R</a:t>
            </a:r>
            <a:r>
              <a:rPr lang="en-US" sz="3000" dirty="0" smtClean="0"/>
              <a:t>O</a:t>
            </a:r>
            <a:r>
              <a:rPr lang="en-US" sz="3500" dirty="0" smtClean="0"/>
              <a:t>W</a:t>
            </a:r>
            <a:r>
              <a:rPr lang="en-US" sz="4000" dirty="0" smtClean="0"/>
              <a:t>T</a:t>
            </a:r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did America change through:</a:t>
            </a:r>
          </a:p>
          <a:p>
            <a:pPr lvl="1"/>
            <a:r>
              <a:rPr lang="en-US" dirty="0" smtClean="0"/>
              <a:t>Technology</a:t>
            </a:r>
          </a:p>
          <a:p>
            <a:pPr lvl="1"/>
            <a:r>
              <a:rPr lang="en-US" dirty="0" smtClean="0"/>
              <a:t>Transportation</a:t>
            </a:r>
          </a:p>
          <a:p>
            <a:pPr lvl="1"/>
            <a:r>
              <a:rPr lang="en-US" dirty="0" smtClean="0"/>
              <a:t>Immigration</a:t>
            </a:r>
            <a:endParaRPr lang="en-US" dirty="0" smtClean="0"/>
          </a:p>
          <a:p>
            <a:r>
              <a:rPr lang="en-US" dirty="0" smtClean="0"/>
              <a:t>How did the US gain colonies in the late 1800’s?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Prelude to the Great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 was:</a:t>
            </a:r>
          </a:p>
          <a:p>
            <a:pPr lvl="1"/>
            <a:r>
              <a:rPr lang="en-US" dirty="0" smtClean="0"/>
              <a:t>Imperialism</a:t>
            </a:r>
          </a:p>
          <a:p>
            <a:pPr lvl="1"/>
            <a:r>
              <a:rPr lang="en-US" dirty="0" smtClean="0"/>
              <a:t>Militarism</a:t>
            </a:r>
          </a:p>
          <a:p>
            <a:pPr lvl="1"/>
            <a:r>
              <a:rPr lang="en-US" dirty="0" smtClean="0"/>
              <a:t>Nationalism</a:t>
            </a:r>
          </a:p>
          <a:p>
            <a:pPr lvl="1"/>
            <a:r>
              <a:rPr lang="en-US" dirty="0" smtClean="0"/>
              <a:t>Alliance system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This was a sample. This was only a sample. There may be more, fewer, or different questions on the midterm. Be prepared.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18</TotalTime>
  <Words>202</Words>
  <Application>Microsoft Macintosh PowerPoint</Application>
  <PresentationFormat>On-screen Show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Inkwell</vt:lpstr>
      <vt:lpstr>Midterm Review </vt:lpstr>
      <vt:lpstr>Who Am I?</vt:lpstr>
      <vt:lpstr>State the state and result:</vt:lpstr>
      <vt:lpstr>Answers, please:</vt:lpstr>
      <vt:lpstr>Check your plan:</vt:lpstr>
      <vt:lpstr>Amendment-mania:</vt:lpstr>
      <vt:lpstr>GROWTH</vt:lpstr>
      <vt:lpstr>Prelude to the Great War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Midterm Review </dc:title>
  <dc:creator>8th Grade</dc:creator>
  <cp:lastModifiedBy>8th Grade</cp:lastModifiedBy>
  <cp:revision>1</cp:revision>
  <dcterms:created xsi:type="dcterms:W3CDTF">2012-12-17T17:39:42Z</dcterms:created>
  <dcterms:modified xsi:type="dcterms:W3CDTF">2012-12-17T17:57:56Z</dcterms:modified>
</cp:coreProperties>
</file>